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9" d="100"/>
          <a:sy n="109" d="100"/>
        </p:scale>
        <p:origin x="7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49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On-screen Show (16:9)</PresentationFormat>
  <Paragraphs>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Office Theme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Randal Neptune</cp:lastModifiedBy>
  <cp:revision>1</cp:revision>
  <dcterms:created xsi:type="dcterms:W3CDTF">2025-04-21T21:41:37Z</dcterms:created>
  <dcterms:modified xsi:type="dcterms:W3CDTF">2025-04-21T21:43:58Z</dcterms:modified>
</cp:coreProperties>
</file>